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8D9DB-7336-4C3B-880E-4F1A7742FD4D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567A-05C1-44F8-9722-3F2BF467E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567A-05C1-44F8-9722-3F2BF467E5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BEAC7">
                <a:alpha val="92000"/>
              </a:srgbClr>
            </a:gs>
            <a:gs pos="27000">
              <a:srgbClr val="FEE7F2"/>
            </a:gs>
            <a:gs pos="65000">
              <a:srgbClr val="FAC77D">
                <a:alpha val="87000"/>
              </a:srgbClr>
            </a:gs>
            <a:gs pos="61000">
              <a:srgbClr val="FBA97D">
                <a:alpha val="91000"/>
              </a:srgbClr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2E30-67C6-431B-8865-CC66CEAAD30A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A0E1-ADA9-4757-B564-784757A6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1071546"/>
            <a:ext cx="4843442" cy="228601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 зарядку полезно всем вместе,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Купание, прогулка любому нужна.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всех видах спорта на первом будь месте,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тобою гордилась страна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 – это важное в жизни занятье: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Ловкость, стремленье, задор, высота,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Финиш, удача, победы объятья…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 – это пластика, мощь, красота!!!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Фото с дня здоровья    17 12.2011\P10105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85728"/>
            <a:ext cx="3786214" cy="2694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\Рабочий стол\Фото с дня здоровья    17 12.2011\SN85052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4071942"/>
            <a:ext cx="3614686" cy="2597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Фото с дня здоровья    17 12.2011\SN85052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429000"/>
            <a:ext cx="3709905" cy="2405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Фото с дня здоровья    17 12.2011\DSC020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86380" y="3929066"/>
            <a:ext cx="361952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Фото с дня здоровья    17 12.2011\SN85051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285728"/>
            <a:ext cx="3571900" cy="267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Admin\Рабочий стол\Фото с дня здоровья    17 12.2011\DSC020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214290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Admin\Рабочий стол\Фото с дня здоровья    17 12.2011\DSC0202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7158" y="4000504"/>
            <a:ext cx="3438509" cy="2578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health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428992" y="2214554"/>
            <a:ext cx="2091731" cy="255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то с дня здоровья    17 12.2011\DSC031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85728"/>
            <a:ext cx="3643338" cy="2410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Admin\Рабочий стол\Фото с дня здоровья    17 12.2011\DSC0315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66764" y="357166"/>
            <a:ext cx="3421715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Admin\Рабочий стол\Фото с дня здоровья    17 12.2011\DSC0316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4025443"/>
            <a:ext cx="3500462" cy="2625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211001_max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357554" y="2143116"/>
            <a:ext cx="3429000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Admin\Рабочий стол\Фото с дня здоровья    17 12.2011\SL2757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4067175" y="647677"/>
            <a:ext cx="3752848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3900486" cy="135732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Живет повсюду красота!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Живет не где-нибудь, а рядом,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открыта нашим взглядам,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доступна и чиста.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Фото с дня здоровья    17 12.2011\P11300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000372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Admin\Рабочий стол\Фото с дня здоровья    17 12.2011\SL27576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929190" y="3714752"/>
            <a:ext cx="3867074" cy="2900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то с дня здоровья    17 12.2011\SN8505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4089801"/>
            <a:ext cx="3357586" cy="251819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Фото с дня здоровья    17 12.2011\SN8505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5008" y="4286256"/>
            <a:ext cx="3181344" cy="2386008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Фото с дня здоровья    17 12.2011\SN85053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214290"/>
            <a:ext cx="3238522" cy="2428892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Фото с дня здоровья    17 12.2011\P113005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500694" y="285728"/>
            <a:ext cx="3381601" cy="2536055"/>
          </a:xfrm>
          <a:prstGeom prst="rect">
            <a:avLst/>
          </a:prstGeom>
          <a:noFill/>
        </p:spPr>
      </p:pic>
      <p:pic>
        <p:nvPicPr>
          <p:cNvPr id="9" name="Рисунок 8" descr="1243862210_fruits_and_vegetables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3214678" y="2071678"/>
            <a:ext cx="2836408" cy="2511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</Words>
  <Application>Microsoft Office PowerPoint</Application>
  <PresentationFormat>Экран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Делать зарядку полезно всем вместе, Купание, прогулка любому нужна. Во всех видах спорта на первом будь месте, Чтобы тобою гордилась страна Спорт – это важное в жизни занятье: Ловкость, стремленье, задор, высота, Финиш, удача, победы объятья… Спорт – это пластика, мощь, красота!!!</vt:lpstr>
      <vt:lpstr>Слайд 2</vt:lpstr>
      <vt:lpstr>Слайд 3</vt:lpstr>
      <vt:lpstr>Живет повсюду красота!  Живет не где-нибудь, а рядом, Всегда открыта нашим взглядам,  Всегда доступна и чиста.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СНГ</cp:lastModifiedBy>
  <cp:revision>23</cp:revision>
  <dcterms:created xsi:type="dcterms:W3CDTF">2011-12-17T11:10:18Z</dcterms:created>
  <dcterms:modified xsi:type="dcterms:W3CDTF">2011-12-21T13:01:36Z</dcterms:modified>
</cp:coreProperties>
</file>