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0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88D9DB-7336-4C3B-880E-4F1A7742FD4D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0EE567A-05C1-44F8-9722-3F2BF467E5B6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EE567A-05C1-44F8-9722-3F2BF467E5B6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2E30-67C6-431B-8865-CC66CEAAD30A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A0E1-ADA9-4757-B564-784757A61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2E30-67C6-431B-8865-CC66CEAAD30A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A0E1-ADA9-4757-B564-784757A61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2E30-67C6-431B-8865-CC66CEAAD30A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A0E1-ADA9-4757-B564-784757A61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2E30-67C6-431B-8865-CC66CEAAD30A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A0E1-ADA9-4757-B564-784757A61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2E30-67C6-431B-8865-CC66CEAAD30A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A0E1-ADA9-4757-B564-784757A61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2E30-67C6-431B-8865-CC66CEAAD30A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A0E1-ADA9-4757-B564-784757A61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2E30-67C6-431B-8865-CC66CEAAD30A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A0E1-ADA9-4757-B564-784757A61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2E30-67C6-431B-8865-CC66CEAAD30A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A0E1-ADA9-4757-B564-784757A61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2E30-67C6-431B-8865-CC66CEAAD30A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A0E1-ADA9-4757-B564-784757A61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2E30-67C6-431B-8865-CC66CEAAD30A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A0E1-ADA9-4757-B564-784757A61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B62E30-67C6-431B-8865-CC66CEAAD30A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55A0E1-ADA9-4757-B564-784757A61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47000">
              <a:srgbClr val="FBEAC7">
                <a:alpha val="92000"/>
              </a:srgbClr>
            </a:gs>
            <a:gs pos="27000">
              <a:srgbClr val="FEE7F2"/>
            </a:gs>
            <a:gs pos="65000">
              <a:srgbClr val="FAC77D">
                <a:alpha val="87000"/>
              </a:srgbClr>
            </a:gs>
            <a:gs pos="61000">
              <a:srgbClr val="FBA97D">
                <a:alpha val="91000"/>
              </a:srgbClr>
            </a:gs>
            <a:gs pos="82001">
              <a:srgbClr val="FBD49C"/>
            </a:gs>
            <a:gs pos="100000">
              <a:srgbClr val="FEE7F2"/>
            </a:gs>
          </a:gsLst>
          <a:lin ang="81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B62E30-67C6-431B-8865-CC66CEAAD30A}" type="datetimeFigureOut">
              <a:rPr lang="ru-RU" smtClean="0"/>
              <a:pPr/>
              <a:t>21.12.2011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55A0E1-ADA9-4757-B564-784757A61F2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8.jpeg"/><Relationship Id="rId5" Type="http://schemas.openxmlformats.org/officeDocument/2006/relationships/image" Target="../media/image7.jpeg"/><Relationship Id="rId4" Type="http://schemas.openxmlformats.org/officeDocument/2006/relationships/image" Target="../media/image6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2.jpeg"/><Relationship Id="rId4" Type="http://schemas.openxmlformats.org/officeDocument/2006/relationships/image" Target="../media/image11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Relationship Id="rId5" Type="http://schemas.openxmlformats.org/officeDocument/2006/relationships/image" Target="../media/image15.jpeg"/><Relationship Id="rId4" Type="http://schemas.openxmlformats.org/officeDocument/2006/relationships/image" Target="../media/image14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20.jpeg"/><Relationship Id="rId5" Type="http://schemas.openxmlformats.org/officeDocument/2006/relationships/image" Target="../media/image19.jpeg"/><Relationship Id="rId4" Type="http://schemas.openxmlformats.org/officeDocument/2006/relationships/image" Target="../media/image1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071934" y="1071546"/>
            <a:ext cx="4843442" cy="2286016"/>
          </a:xfrm>
        </p:spPr>
        <p:txBody>
          <a:bodyPr>
            <a:noAutofit/>
          </a:bodyPr>
          <a:lstStyle/>
          <a:p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Делать зарядку полезно всем вместе,</a:t>
            </a:r>
            <a:b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Купание, прогулка любому нужна.</a:t>
            </a:r>
            <a:b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Во всех видах спорта на первом будь месте,</a:t>
            </a:r>
            <a:b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Чтобы тобою гордилась страна</a:t>
            </a:r>
            <a:b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Спорт – это важное в жизни занятье:</a:t>
            </a:r>
            <a:b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Ловкость, стремленье, задор, высота,</a:t>
            </a:r>
            <a:b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Финиш, удача, победы объятья…</a:t>
            </a:r>
            <a:b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600" b="1" dirty="0" smtClean="0">
                <a:solidFill>
                  <a:schemeClr val="tx2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Спорт – это пластика, мощь, красота!!!</a:t>
            </a:r>
            <a:endParaRPr lang="ru-RU" sz="1600" b="1" dirty="0">
              <a:solidFill>
                <a:schemeClr val="tx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C:\Documents and Settings\Admin\Рабочий стол\Фото с дня здоровья    17 12.2011\P1010558.JPG"/>
          <p:cNvPicPr>
            <a:picLocks noChangeAspect="1" noChangeArrowheads="1"/>
          </p:cNvPicPr>
          <p:nvPr/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14282" y="285728"/>
            <a:ext cx="3786214" cy="269403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7" name="Picture 3" descr="C:\Documents and Settings\Admin\Рабочий стол\Фото с дня здоровья    17 12.2011\SN850520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4286248" y="4071942"/>
            <a:ext cx="3614686" cy="259710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C:\Documents and Settings\Admin\Рабочий стол\Фото с дня здоровья    17 12.2011\SN850521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85720" y="3429000"/>
            <a:ext cx="3709905" cy="240568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 descr="C:\Documents and Settings\Admin\Рабочий стол\Фото с дня здоровья    17 12.2011\DSC02003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5286380" y="3929066"/>
            <a:ext cx="3619525" cy="2714644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8" name="Picture 4" descr="C:\Documents and Settings\Admin\Рабочий стол\Фото с дня здоровья    17 12.2011\SN850516.JPG"/>
          <p:cNvPicPr>
            <a:picLocks noChangeAspect="1" noChangeArrowheads="1"/>
          </p:cNvPicPr>
          <p:nvPr/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357818" y="285728"/>
            <a:ext cx="3571900" cy="267892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C:\Documents and Settings\Admin\Рабочий стол\Фото с дня здоровья    17 12.2011\DSC02014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14282" y="214290"/>
            <a:ext cx="3429024" cy="257176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9" name="Picture 5" descr="C:\Documents and Settings\Admin\Рабочий стол\Фото с дня здоровья    17 12.2011\DSC02029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357158" y="4000504"/>
            <a:ext cx="3438509" cy="257888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2" name="Рисунок 11" descr="health.jpg"/>
          <p:cNvPicPr>
            <a:picLocks noChangeAspect="1"/>
          </p:cNvPicPr>
          <p:nvPr/>
        </p:nvPicPr>
        <p:blipFill>
          <a:blip r:embed="rId6" cstate="screen"/>
          <a:stretch>
            <a:fillRect/>
          </a:stretch>
        </p:blipFill>
        <p:spPr>
          <a:xfrm>
            <a:off x="3428992" y="2214554"/>
            <a:ext cx="2091731" cy="25550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Documents and Settings\Admin\Рабочий стол\Фото с дня здоровья    17 12.2011\DSC03155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85720" y="285728"/>
            <a:ext cx="3643338" cy="2410272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1" name="Picture 3" descr="C:\Documents and Settings\Admin\Рабочий стол\Фото с дня здоровья    17 12.2011\DSC03159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266764" y="357166"/>
            <a:ext cx="3421715" cy="221457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2" name="Picture 4" descr="C:\Documents and Settings\Admin\Рабочий стол\Фото с дня здоровья    17 12.2011\DSC03161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500034" y="4025443"/>
            <a:ext cx="3500462" cy="2625346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1" name="Рисунок 10" descr="211001_max.jpg"/>
          <p:cNvPicPr>
            <a:picLocks noChangeAspect="1"/>
          </p:cNvPicPr>
          <p:nvPr/>
        </p:nvPicPr>
        <p:blipFill>
          <a:blip r:embed="rId5" cstate="screen"/>
          <a:stretch>
            <a:fillRect/>
          </a:stretch>
        </p:blipFill>
        <p:spPr>
          <a:xfrm>
            <a:off x="3357554" y="2143116"/>
            <a:ext cx="3429000" cy="28860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6" name="Picture 4" descr="C:\Documents and Settings\Admin\Рабочий стол\Фото с дня здоровья    17 12.2011\SL275764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screen"/>
          <a:srcRect/>
          <a:stretch>
            <a:fillRect/>
          </a:stretch>
        </p:blipFill>
        <p:spPr bwMode="auto">
          <a:xfrm rot="5400000">
            <a:off x="4067175" y="647677"/>
            <a:ext cx="3752848" cy="3028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596" y="785794"/>
            <a:ext cx="3900486" cy="1357322"/>
          </a:xfrm>
        </p:spPr>
        <p:txBody>
          <a:bodyPr>
            <a:noAutofit/>
          </a:bodyPr>
          <a:lstStyle/>
          <a:p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Живет повсюду красота! </a:t>
            </a:r>
            <a:b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Живет не где-нибудь, а рядом,</a:t>
            </a:r>
            <a:b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Всегда открыта нашим взглядам, </a:t>
            </a:r>
            <a:b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8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Всегда доступна и чиста.</a:t>
            </a:r>
            <a:endParaRPr lang="ru-RU" sz="1800" b="1" dirty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074" name="Picture 2" descr="C:\Documents and Settings\Admin\Рабочий стол\Фото с дня здоровья    17 12.2011\P1130023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85720" y="3000372"/>
            <a:ext cx="4038600" cy="30289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3077" name="Picture 5" descr="C:\Documents and Settings\Admin\Рабочий стол\Фото с дня здоровья    17 12.2011\SL275769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4929190" y="3714752"/>
            <a:ext cx="3867074" cy="29003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Documents and Settings\Admin\Рабочий стол\Фото с дня здоровья    17 12.2011\SN850544.JPG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screen"/>
          <a:srcRect/>
          <a:stretch>
            <a:fillRect/>
          </a:stretch>
        </p:blipFill>
        <p:spPr bwMode="auto">
          <a:xfrm>
            <a:off x="285720" y="4089801"/>
            <a:ext cx="3357586" cy="2518190"/>
          </a:xfrm>
          <a:prstGeom prst="rect">
            <a:avLst/>
          </a:prstGeom>
          <a:noFill/>
        </p:spPr>
      </p:pic>
      <p:pic>
        <p:nvPicPr>
          <p:cNvPr id="4099" name="Picture 3" descr="C:\Documents and Settings\Admin\Рабочий стол\Фото с дня здоровья    17 12.2011\SN850546.JP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screen"/>
          <a:srcRect/>
          <a:stretch>
            <a:fillRect/>
          </a:stretch>
        </p:blipFill>
        <p:spPr bwMode="auto">
          <a:xfrm>
            <a:off x="5715008" y="4286256"/>
            <a:ext cx="3181344" cy="2386008"/>
          </a:xfrm>
          <a:prstGeom prst="rect">
            <a:avLst/>
          </a:prstGeom>
          <a:noFill/>
        </p:spPr>
      </p:pic>
      <p:pic>
        <p:nvPicPr>
          <p:cNvPr id="4100" name="Picture 4" descr="C:\Documents and Settings\Admin\Рабочий стол\Фото с дня здоровья    17 12.2011\SN850531.JPG"/>
          <p:cNvPicPr>
            <a:picLocks noChangeAspect="1" noChangeArrowheads="1"/>
          </p:cNvPicPr>
          <p:nvPr/>
        </p:nvPicPr>
        <p:blipFill>
          <a:blip r:embed="rId4" cstate="screen"/>
          <a:srcRect/>
          <a:stretch>
            <a:fillRect/>
          </a:stretch>
        </p:blipFill>
        <p:spPr bwMode="auto">
          <a:xfrm>
            <a:off x="214282" y="214290"/>
            <a:ext cx="3238522" cy="2428892"/>
          </a:xfrm>
          <a:prstGeom prst="rect">
            <a:avLst/>
          </a:prstGeom>
          <a:noFill/>
        </p:spPr>
      </p:pic>
      <p:pic>
        <p:nvPicPr>
          <p:cNvPr id="4101" name="Picture 5" descr="C:\Documents and Settings\Admin\Рабочий стол\Фото с дня здоровья    17 12.2011\P1130056.JPG"/>
          <p:cNvPicPr>
            <a:picLocks noChangeAspect="1" noChangeArrowheads="1"/>
          </p:cNvPicPr>
          <p:nvPr/>
        </p:nvPicPr>
        <p:blipFill>
          <a:blip r:embed="rId5" cstate="screen"/>
          <a:srcRect/>
          <a:stretch>
            <a:fillRect/>
          </a:stretch>
        </p:blipFill>
        <p:spPr bwMode="auto">
          <a:xfrm>
            <a:off x="5500694" y="285728"/>
            <a:ext cx="3381601" cy="2536055"/>
          </a:xfrm>
          <a:prstGeom prst="rect">
            <a:avLst/>
          </a:prstGeom>
          <a:noFill/>
        </p:spPr>
      </p:pic>
      <p:pic>
        <p:nvPicPr>
          <p:cNvPr id="9" name="Рисунок 8" descr="1243862210_fruits_and_vegetables.jpg"/>
          <p:cNvPicPr>
            <a:picLocks noChangeAspect="1"/>
          </p:cNvPicPr>
          <p:nvPr/>
        </p:nvPicPr>
        <p:blipFill>
          <a:blip r:embed="rId6" cstate="screen"/>
          <a:srcRect/>
          <a:stretch>
            <a:fillRect/>
          </a:stretch>
        </p:blipFill>
        <p:spPr>
          <a:xfrm>
            <a:off x="3214678" y="2071678"/>
            <a:ext cx="2836408" cy="251146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143</TotalTime>
  <Words>11</Words>
  <Application>Microsoft Office PowerPoint</Application>
  <PresentationFormat>Экран (4:3)</PresentationFormat>
  <Paragraphs>3</Paragraphs>
  <Slides>5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Делать зарядку полезно всем вместе, Купание, прогулка любому нужна. Во всех видах спорта на первом будь месте, Чтобы тобою гордилась страна Спорт – это важное в жизни занятье: Ловкость, стремленье, задор, высота, Финиш, удача, победы объятья… Спорт – это пластика, мощь, красота!!!</vt:lpstr>
      <vt:lpstr>Слайд 2</vt:lpstr>
      <vt:lpstr>Слайд 3</vt:lpstr>
      <vt:lpstr>Живет повсюду красота!  Живет не где-нибудь, а рядом, Всегда открыта нашим взглядам,  Всегда доступна и чиста.</vt:lpstr>
      <vt:lpstr>Слайд 5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Admin</dc:creator>
  <cp:lastModifiedBy>СНГ</cp:lastModifiedBy>
  <cp:revision>23</cp:revision>
  <dcterms:created xsi:type="dcterms:W3CDTF">2011-12-17T11:10:18Z</dcterms:created>
  <dcterms:modified xsi:type="dcterms:W3CDTF">2011-12-21T13:01:36Z</dcterms:modified>
</cp:coreProperties>
</file>